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4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BF1A40-B4F0-4AD1-8767-C9CBF0DE7895}" type="datetimeFigureOut">
              <a:rPr lang="en-US" smtClean="0"/>
              <a:t>5/18/2011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1C6403-BA50-4A0A-BF8E-1D2EF36DA1F9}" type="slidenum">
              <a:rPr lang="en-US" smtClean="0"/>
              <a:t>‹#›</a:t>
            </a:fld>
            <a:endParaRPr lang="en-US"/>
          </a:p>
        </p:txBody>
      </p:sp>
    </p:spTree>
    <p:extLst>
      <p:ext uri="{BB962C8B-B14F-4D97-AF65-F5344CB8AC3E}">
        <p14:creationId xmlns:p14="http://schemas.microsoft.com/office/powerpoint/2010/main" val="4194363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1</a:t>
            </a:fld>
            <a:endParaRPr lang="en-US"/>
          </a:p>
        </p:txBody>
      </p:sp>
    </p:spTree>
    <p:extLst>
      <p:ext uri="{BB962C8B-B14F-4D97-AF65-F5344CB8AC3E}">
        <p14:creationId xmlns:p14="http://schemas.microsoft.com/office/powerpoint/2010/main" val="487891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2</a:t>
            </a:fld>
            <a:endParaRPr lang="en-US"/>
          </a:p>
        </p:txBody>
      </p:sp>
    </p:spTree>
    <p:extLst>
      <p:ext uri="{BB962C8B-B14F-4D97-AF65-F5344CB8AC3E}">
        <p14:creationId xmlns:p14="http://schemas.microsoft.com/office/powerpoint/2010/main" val="238512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3</a:t>
            </a:fld>
            <a:endParaRPr lang="en-US"/>
          </a:p>
        </p:txBody>
      </p:sp>
    </p:spTree>
    <p:extLst>
      <p:ext uri="{BB962C8B-B14F-4D97-AF65-F5344CB8AC3E}">
        <p14:creationId xmlns:p14="http://schemas.microsoft.com/office/powerpoint/2010/main" val="3901206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4</a:t>
            </a:fld>
            <a:endParaRPr lang="en-US"/>
          </a:p>
        </p:txBody>
      </p:sp>
    </p:spTree>
    <p:extLst>
      <p:ext uri="{BB962C8B-B14F-4D97-AF65-F5344CB8AC3E}">
        <p14:creationId xmlns:p14="http://schemas.microsoft.com/office/powerpoint/2010/main" val="3549160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5</a:t>
            </a:fld>
            <a:endParaRPr lang="en-US"/>
          </a:p>
        </p:txBody>
      </p:sp>
    </p:spTree>
    <p:extLst>
      <p:ext uri="{BB962C8B-B14F-4D97-AF65-F5344CB8AC3E}">
        <p14:creationId xmlns:p14="http://schemas.microsoft.com/office/powerpoint/2010/main" val="1594678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1C6403-BA50-4A0A-BF8E-1D2EF36DA1F9}" type="slidenum">
              <a:rPr lang="en-US" smtClean="0"/>
              <a:t>6</a:t>
            </a:fld>
            <a:endParaRPr lang="en-US"/>
          </a:p>
        </p:txBody>
      </p:sp>
    </p:spTree>
    <p:extLst>
      <p:ext uri="{BB962C8B-B14F-4D97-AF65-F5344CB8AC3E}">
        <p14:creationId xmlns:p14="http://schemas.microsoft.com/office/powerpoint/2010/main" val="1244647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CC900FE-B0BA-46EC-AFF7-60876AE6243A}" type="datetimeFigureOut">
              <a:rPr lang="en-US" smtClean="0"/>
              <a:t>5/18/2011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A21F146-7F31-40F6-8702-00DE99D5342B}"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C900FE-B0BA-46EC-AFF7-60876AE6243A}"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C900FE-B0BA-46EC-AFF7-60876AE6243A}"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C900FE-B0BA-46EC-AFF7-60876AE6243A}"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CC900FE-B0BA-46EC-AFF7-60876AE6243A}"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A21F146-7F31-40F6-8702-00DE99D5342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CC900FE-B0BA-46EC-AFF7-60876AE6243A}"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CC900FE-B0BA-46EC-AFF7-60876AE6243A}" type="datetimeFigureOut">
              <a:rPr lang="en-US" smtClean="0"/>
              <a:t>5/18/2011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CC900FE-B0BA-46EC-AFF7-60876AE6243A}" type="datetimeFigureOut">
              <a:rPr lang="en-US" smtClean="0"/>
              <a:t>5/18/2011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900FE-B0BA-46EC-AFF7-60876AE6243A}" type="datetimeFigureOut">
              <a:rPr lang="en-US" smtClean="0"/>
              <a:t>5/18/2011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CC900FE-B0BA-46EC-AFF7-60876AE6243A}"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CC900FE-B0BA-46EC-AFF7-60876AE6243A}"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1F146-7F31-40F6-8702-00DE99D534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CC900FE-B0BA-46EC-AFF7-60876AE6243A}" type="datetimeFigureOut">
              <a:rPr lang="en-US" smtClean="0"/>
              <a:t>5/18/2011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A21F146-7F31-40F6-8702-00DE99D5342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afa.org/display.afm?id=8&amp;sub=16&amp;count=4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calgaryallergy.ca/Articles/English/Adobe/TeachersGuideAsthma.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Childhood Asthma </a:t>
            </a:r>
            <a:endParaRPr lang="en-US" dirty="0"/>
          </a:p>
        </p:txBody>
      </p:sp>
      <p:sp>
        <p:nvSpPr>
          <p:cNvPr id="3" name="Subtitle 2"/>
          <p:cNvSpPr>
            <a:spLocks noGrp="1"/>
          </p:cNvSpPr>
          <p:nvPr>
            <p:ph type="subTitle" idx="1"/>
          </p:nvPr>
        </p:nvSpPr>
        <p:spPr/>
        <p:txBody>
          <a:bodyPr/>
          <a:lstStyle/>
          <a:p>
            <a:r>
              <a:rPr lang="en-US" dirty="0" smtClean="0"/>
              <a:t>By: Jennifer </a:t>
            </a:r>
            <a:r>
              <a:rPr lang="en-US" dirty="0" err="1" smtClean="0"/>
              <a:t>Cogert</a:t>
            </a:r>
            <a:r>
              <a:rPr lang="en-US" dirty="0" smtClean="0"/>
              <a:t> </a:t>
            </a:r>
          </a:p>
          <a:p>
            <a:endParaRPr lang="en-US" dirty="0"/>
          </a:p>
        </p:txBody>
      </p:sp>
      <p:pic>
        <p:nvPicPr>
          <p:cNvPr id="1026" name="Picture 2" descr="C:\Users\Jenn\AppData\Local\Microsoft\Windows\Temporary Internet Files\Content.IE5\XZVS8WEK\MC9003589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810000"/>
            <a:ext cx="1649578" cy="1809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784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Asthma?</a:t>
            </a:r>
            <a:endParaRPr lang="en-US" dirty="0"/>
          </a:p>
        </p:txBody>
      </p:sp>
      <p:sp>
        <p:nvSpPr>
          <p:cNvPr id="3" name="Content Placeholder 2"/>
          <p:cNvSpPr>
            <a:spLocks noGrp="1"/>
          </p:cNvSpPr>
          <p:nvPr>
            <p:ph idx="1"/>
          </p:nvPr>
        </p:nvSpPr>
        <p:spPr/>
        <p:txBody>
          <a:bodyPr/>
          <a:lstStyle/>
          <a:p>
            <a:r>
              <a:rPr lang="en-US" dirty="0" smtClean="0"/>
              <a:t>Asthma is the most common chronic disease in childhood</a:t>
            </a:r>
          </a:p>
          <a:p>
            <a:r>
              <a:rPr lang="en-US" dirty="0" smtClean="0"/>
              <a:t>Asthma is both a chronic and acute respiratory disorder in which the airways become narrow or blocked </a:t>
            </a:r>
          </a:p>
          <a:p>
            <a:r>
              <a:rPr lang="en-US" dirty="0" smtClean="0"/>
              <a:t>It effects twice as many boys then it does girls</a:t>
            </a:r>
          </a:p>
          <a:p>
            <a:endParaRPr lang="en-US" dirty="0" smtClean="0"/>
          </a:p>
          <a:p>
            <a:endParaRPr lang="en-US" dirty="0"/>
          </a:p>
        </p:txBody>
      </p:sp>
    </p:spTree>
    <p:extLst>
      <p:ext uri="{BB962C8B-B14F-4D97-AF65-F5344CB8AC3E}">
        <p14:creationId xmlns:p14="http://schemas.microsoft.com/office/powerpoint/2010/main" val="3367431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and Symptoms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Symptoms of acute attacks could be a vary of things including </a:t>
            </a:r>
          </a:p>
          <a:p>
            <a:r>
              <a:rPr lang="en-US" dirty="0"/>
              <a:t> </a:t>
            </a:r>
            <a:r>
              <a:rPr lang="en-US" dirty="0" smtClean="0"/>
              <a:t>       - wheezing (high pitched whistling sound)</a:t>
            </a:r>
          </a:p>
          <a:p>
            <a:r>
              <a:rPr lang="en-US" dirty="0"/>
              <a:t> </a:t>
            </a:r>
            <a:r>
              <a:rPr lang="en-US" dirty="0" smtClean="0"/>
              <a:t>       -coughing </a:t>
            </a:r>
          </a:p>
          <a:p>
            <a:r>
              <a:rPr lang="en-US" dirty="0"/>
              <a:t> </a:t>
            </a:r>
            <a:r>
              <a:rPr lang="en-US" dirty="0" smtClean="0"/>
              <a:t>        -difficulty breathing</a:t>
            </a:r>
          </a:p>
          <a:p>
            <a:r>
              <a:rPr lang="en-US" dirty="0"/>
              <a:t> </a:t>
            </a:r>
            <a:r>
              <a:rPr lang="en-US" dirty="0" smtClean="0"/>
              <a:t>       - Tightness in the chest  </a:t>
            </a:r>
          </a:p>
          <a:p>
            <a:endParaRPr lang="en-US" dirty="0"/>
          </a:p>
          <a:p>
            <a:pPr marL="137160" indent="0">
              <a:buNone/>
            </a:pPr>
            <a:r>
              <a:rPr lang="en-US" dirty="0" smtClean="0"/>
              <a:t>Symptoms are triggered by things in the environment such as allergens, cold air, exercise, and things that cause allergies such as dust mites, mold, pollen and some types of viral infections</a:t>
            </a:r>
            <a:endParaRPr lang="en-US" dirty="0"/>
          </a:p>
        </p:txBody>
      </p:sp>
    </p:spTree>
    <p:extLst>
      <p:ext uri="{BB962C8B-B14F-4D97-AF65-F5344CB8AC3E}">
        <p14:creationId xmlns:p14="http://schemas.microsoft.com/office/powerpoint/2010/main" val="409724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381000"/>
            <a:ext cx="8229600" cy="762000"/>
          </a:xfrm>
        </p:spPr>
        <p:txBody>
          <a:bodyPr/>
          <a:lstStyle/>
          <a:p>
            <a:r>
              <a:rPr lang="en-US" dirty="0" smtClean="0"/>
              <a:t>Management</a:t>
            </a:r>
            <a:endParaRPr lang="en-US" dirty="0"/>
          </a:p>
        </p:txBody>
      </p:sp>
      <p:sp>
        <p:nvSpPr>
          <p:cNvPr id="3" name="Subtitle 2"/>
          <p:cNvSpPr>
            <a:spLocks noGrp="1"/>
          </p:cNvSpPr>
          <p:nvPr>
            <p:ph type="subTitle" idx="1"/>
          </p:nvPr>
        </p:nvSpPr>
        <p:spPr>
          <a:xfrm>
            <a:off x="1371600" y="1219200"/>
            <a:ext cx="6400800" cy="5029200"/>
          </a:xfrm>
        </p:spPr>
        <p:txBody>
          <a:bodyPr>
            <a:normAutofit/>
          </a:bodyPr>
          <a:lstStyle/>
          <a:p>
            <a:r>
              <a:rPr lang="en-US" sz="1800" dirty="0" smtClean="0"/>
              <a:t>Treatment of asthma consists on identifying substances that cause flare ups and removing them from child’s environment</a:t>
            </a:r>
          </a:p>
          <a:p>
            <a:r>
              <a:rPr lang="en-US" sz="1800" dirty="0" smtClean="0"/>
              <a:t>Because each case of Asthma  is different treatment needs to be tailored to each child. </a:t>
            </a:r>
          </a:p>
          <a:p>
            <a:r>
              <a:rPr lang="en-US" sz="1800" dirty="0" smtClean="0"/>
              <a:t>Medications are also another way of managing Asthma, These can be in the form of a pill or an </a:t>
            </a:r>
            <a:r>
              <a:rPr lang="en-US" sz="1800" dirty="0" err="1" smtClean="0"/>
              <a:t>inhalor</a:t>
            </a:r>
            <a:r>
              <a:rPr lang="en-US" sz="1800" dirty="0" smtClean="0"/>
              <a:t> such as</a:t>
            </a:r>
          </a:p>
          <a:p>
            <a:r>
              <a:rPr lang="en-US" sz="1800" dirty="0" smtClean="0"/>
              <a:t> </a:t>
            </a:r>
          </a:p>
          <a:p>
            <a:endParaRPr lang="en-US" sz="1800" dirty="0"/>
          </a:p>
          <a:p>
            <a:endParaRPr lang="en-US" sz="1800" dirty="0" smtClean="0"/>
          </a:p>
          <a:p>
            <a:endParaRPr lang="en-US" sz="1800" dirty="0"/>
          </a:p>
          <a:p>
            <a:r>
              <a:rPr lang="en-US" sz="1800" dirty="0" smtClean="0"/>
              <a:t>This picture shows the most quick relief medication that most children will most likely use. </a:t>
            </a:r>
            <a:endParaRPr lang="en-US" sz="1800" dirty="0"/>
          </a:p>
        </p:txBody>
      </p:sp>
      <p:pic>
        <p:nvPicPr>
          <p:cNvPr id="2050" name="Picture 2" descr="C:\Users\Jenn\AppData\Local\Microsoft\Windows\Temporary Internet Files\Content.IE5\ETYVDBU9\MC90032443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161716"/>
            <a:ext cx="1094752" cy="1192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320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Teachers do? And what should they do!</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a:t>
            </a:r>
            <a:r>
              <a:rPr lang="en-US" baseline="30000" dirty="0" smtClean="0"/>
              <a:t>st</a:t>
            </a:r>
            <a:r>
              <a:rPr lang="en-US" dirty="0" smtClean="0"/>
              <a:t> off Teachers should be familiar with the symptoms od a child’s allergic reaction and what things children should stay away from. </a:t>
            </a:r>
          </a:p>
          <a:p>
            <a:r>
              <a:rPr lang="en-US" dirty="0" smtClean="0"/>
              <a:t>Teachers should meet with the child’s parents and have them go over their students action plan for an attack as well as go over child’s asthma triggers. </a:t>
            </a:r>
          </a:p>
          <a:p>
            <a:r>
              <a:rPr lang="en-US" dirty="0" smtClean="0"/>
              <a:t>Learn about students medications and how to administer them and where they are stored. </a:t>
            </a:r>
          </a:p>
          <a:p>
            <a:r>
              <a:rPr lang="en-US" dirty="0" smtClean="0"/>
              <a:t>Monitor all food  or other source of allergens that are brought into the classroom. </a:t>
            </a:r>
          </a:p>
          <a:p>
            <a:r>
              <a:rPr lang="en-US" dirty="0" smtClean="0"/>
              <a:t>Post emergency numbers next to the telephone</a:t>
            </a:r>
          </a:p>
          <a:p>
            <a:r>
              <a:rPr lang="en-US" dirty="0" smtClean="0"/>
              <a:t>Talk to your class about asthma so the student’s peers understand why he/she may take medication or need to exercise indoors during really cold weather </a:t>
            </a:r>
            <a:endParaRPr lang="en-US" dirty="0"/>
          </a:p>
        </p:txBody>
      </p:sp>
    </p:spTree>
    <p:extLst>
      <p:ext uri="{BB962C8B-B14F-4D97-AF65-F5344CB8AC3E}">
        <p14:creationId xmlns:p14="http://schemas.microsoft.com/office/powerpoint/2010/main" val="37822968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t>Textbook: Health and nutrition for the young child. 7</a:t>
            </a:r>
            <a:r>
              <a:rPr lang="en-US" baseline="30000" dirty="0" smtClean="0"/>
              <a:t>th</a:t>
            </a:r>
            <a:r>
              <a:rPr lang="en-US" dirty="0" smtClean="0"/>
              <a:t> edition  by Lynn </a:t>
            </a:r>
            <a:r>
              <a:rPr lang="en-US" dirty="0" err="1" smtClean="0"/>
              <a:t>Marotz</a:t>
            </a:r>
            <a:r>
              <a:rPr lang="en-US" dirty="0" smtClean="0"/>
              <a:t>.</a:t>
            </a:r>
          </a:p>
          <a:p>
            <a:r>
              <a:rPr lang="en-US" dirty="0" smtClean="0">
                <a:hlinkClick r:id="rId3"/>
              </a:rPr>
              <a:t>http://www.Aafa.org/display.afm?id=8&amp;sub=16&amp;count=44</a:t>
            </a:r>
            <a:r>
              <a:rPr lang="en-US" dirty="0" smtClean="0"/>
              <a:t> </a:t>
            </a:r>
          </a:p>
          <a:p>
            <a:r>
              <a:rPr lang="en-US" dirty="0">
                <a:hlinkClick r:id="rId4"/>
              </a:rPr>
              <a:t>http://</a:t>
            </a:r>
            <a:r>
              <a:rPr lang="en-US" dirty="0" smtClean="0">
                <a:hlinkClick r:id="rId4"/>
              </a:rPr>
              <a:t>www.calgaryallergy.ca/Articles/English/Adobe/TeachersGuideAsthma.pdf</a:t>
            </a:r>
            <a:endParaRPr lang="en-US" dirty="0" smtClean="0"/>
          </a:p>
          <a:p>
            <a:endParaRPr lang="en-US" dirty="0"/>
          </a:p>
          <a:p>
            <a:pPr marL="137160" indent="0">
              <a:buNone/>
            </a:pPr>
            <a:endParaRPr lang="en-US" dirty="0"/>
          </a:p>
        </p:txBody>
      </p:sp>
    </p:spTree>
    <p:extLst>
      <p:ext uri="{BB962C8B-B14F-4D97-AF65-F5344CB8AC3E}">
        <p14:creationId xmlns:p14="http://schemas.microsoft.com/office/powerpoint/2010/main" val="10098108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56</TotalTime>
  <Words>345</Words>
  <Application>Microsoft Office PowerPoint</Application>
  <PresentationFormat>On-screen Show (4:3)</PresentationFormat>
  <Paragraphs>40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Childhood Asthma </vt:lpstr>
      <vt:lpstr>What is Asthma?</vt:lpstr>
      <vt:lpstr>Signs and Symptoms</vt:lpstr>
      <vt:lpstr>Management</vt:lpstr>
      <vt:lpstr>What can Teachers do? And what should they do!</vt:lpstr>
      <vt:lpstr>Sources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Childhood Asthma</dc:title>
  <dc:creator>Jenn</dc:creator>
  <cp:lastModifiedBy>Jenn</cp:lastModifiedBy>
  <cp:revision>6</cp:revision>
  <dcterms:created xsi:type="dcterms:W3CDTF">2011-05-18T20:56:06Z</dcterms:created>
  <dcterms:modified xsi:type="dcterms:W3CDTF">2011-05-18T21:52:30Z</dcterms:modified>
</cp:coreProperties>
</file>